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188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12D0-6414-410E-BB2A-58322E84D7C4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148A-3857-4EF8-9AEB-9739F283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S 7 Inch Wing.png"/>
          <p:cNvPicPr>
            <a:picLocks/>
          </p:cNvPicPr>
          <p:nvPr/>
        </p:nvPicPr>
        <p:blipFill>
          <a:blip r:embed="rId2" cstate="print"/>
          <a:srcRect l="2237" r="2685"/>
          <a:stretch>
            <a:fillRect/>
          </a:stretch>
        </p:blipFill>
        <p:spPr>
          <a:xfrm>
            <a:off x="1371600" y="533400"/>
            <a:ext cx="6477000" cy="3103030"/>
          </a:xfrm>
          <a:prstGeom prst="rect">
            <a:avLst/>
          </a:prstGeom>
        </p:spPr>
      </p:pic>
      <p:pic>
        <p:nvPicPr>
          <p:cNvPr id="5" name="Picture 4" descr="BRS 7 Inch Wing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8720" y="3886202"/>
            <a:ext cx="6812280" cy="31030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53400" y="144780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inches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S Elevator  6.5 inch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28600"/>
            <a:ext cx="6355080" cy="2567896"/>
          </a:xfrm>
          <a:prstGeom prst="rect">
            <a:avLst/>
          </a:prstGeom>
        </p:spPr>
      </p:pic>
      <p:pic>
        <p:nvPicPr>
          <p:cNvPr id="5" name="Picture 4" descr="BRS Elevator 2.14 W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657601"/>
            <a:ext cx="2011680" cy="22472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01000" y="2895600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6.5 inches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410200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2.15 inches</a:t>
            </a:r>
            <a:endParaRPr lang="en-US" dirty="0"/>
          </a:p>
        </p:txBody>
      </p:sp>
      <p:pic>
        <p:nvPicPr>
          <p:cNvPr id="8" name="Picture 7" descr="BRS Rib  3.31.png"/>
          <p:cNvPicPr>
            <a:picLocks noChangeAspect="1"/>
          </p:cNvPicPr>
          <p:nvPr/>
        </p:nvPicPr>
        <p:blipFill>
          <a:blip r:embed="rId4" cstate="print"/>
          <a:srcRect b="60888"/>
          <a:stretch>
            <a:fillRect/>
          </a:stretch>
        </p:blipFill>
        <p:spPr>
          <a:xfrm>
            <a:off x="6096000" y="3886200"/>
            <a:ext cx="3108960" cy="785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9400" y="3686145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3.31 inches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781800"/>
            <a:ext cx="2862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Motor stick 3/8 x 1/8 x 15</a:t>
            </a:r>
            <a:endParaRPr lang="en-US" dirty="0"/>
          </a:p>
        </p:txBody>
      </p:sp>
      <p:pic>
        <p:nvPicPr>
          <p:cNvPr id="10" name="Picture 9" descr="BRS Rib  3.31.png"/>
          <p:cNvPicPr>
            <a:picLocks noChangeAspect="1"/>
          </p:cNvPicPr>
          <p:nvPr/>
        </p:nvPicPr>
        <p:blipFill>
          <a:blip r:embed="rId4" cstate="print"/>
          <a:srcRect l="2525" t="54757" r="11616"/>
          <a:stretch>
            <a:fillRect/>
          </a:stretch>
        </p:blipFill>
        <p:spPr>
          <a:xfrm>
            <a:off x="6629400" y="4876800"/>
            <a:ext cx="2590800" cy="8814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15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167</cp:revision>
  <dcterms:created xsi:type="dcterms:W3CDTF">2022-07-13T13:18:28Z</dcterms:created>
  <dcterms:modified xsi:type="dcterms:W3CDTF">2022-08-04T15:42:08Z</dcterms:modified>
</cp:coreProperties>
</file>